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7559675" cy="4319588"/>
  <p:notesSz cx="6858000" cy="9144000"/>
  <p:embeddedFontLst>
    <p:embeddedFont>
      <p:font typeface="Open Sans ExtraBold" panose="020B0906030804020204" pitchFamily="34" charset="0"/>
      <p:bold r:id="rId18"/>
      <p:boldItalic r:id="rId19"/>
    </p:embeddedFont>
    <p:embeddedFont>
      <p:font typeface="Open Sans SemiBold" panose="020B07060308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61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6" d="100"/>
          <a:sy n="166" d="100"/>
        </p:scale>
        <p:origin x="852" y="144"/>
      </p:cViewPr>
      <p:guideLst>
        <p:guide orient="horz" pos="1361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c96e488d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c96e488d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c96e488d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c96e488d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c96e488d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c96e488d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63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c96e488d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c96e488d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c96e488d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c96e488d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c96e488d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c96e488d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c96e488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c96e488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c96e488d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c96e488d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c96e488d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c96e488d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c96e488d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c96e488d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96e488d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96e488d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c96e488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927" y="685800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c96e488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c96e488d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c96e488d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c96e488d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c96e488d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625365"/>
            <a:ext cx="7044600" cy="1724100"/>
          </a:xfrm>
          <a:prstGeom prst="rect">
            <a:avLst/>
          </a:prstGeom>
        </p:spPr>
        <p:txBody>
          <a:bodyPr spcFirstLastPara="1" wrap="square" lIns="73600" tIns="73600" rIns="73600" bIns="736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2380367"/>
            <a:ext cx="7044600" cy="6657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929029"/>
            <a:ext cx="7044600" cy="1649100"/>
          </a:xfrm>
          <a:prstGeom prst="rect">
            <a:avLst/>
          </a:prstGeom>
        </p:spPr>
        <p:txBody>
          <a:bodyPr spcFirstLastPara="1" wrap="square" lIns="73600" tIns="73600" rIns="73600" bIns="736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2pPr>
            <a:lvl3pPr lvl="2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3pPr>
            <a:lvl4pPr lvl="3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4pPr>
            <a:lvl5pPr lvl="4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5pPr>
            <a:lvl6pPr lvl="5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6pPr>
            <a:lvl7pPr lvl="6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7pPr>
            <a:lvl8pPr lvl="7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8pPr>
            <a:lvl9pPr lvl="8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2647538"/>
            <a:ext cx="7044600" cy="10926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1806488"/>
            <a:ext cx="7044600" cy="7071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373774"/>
            <a:ext cx="70446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967958"/>
            <a:ext cx="7044600" cy="2869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373774"/>
            <a:ext cx="70446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967958"/>
            <a:ext cx="3306900" cy="2869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967958"/>
            <a:ext cx="3306900" cy="2869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373774"/>
            <a:ext cx="70446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466646"/>
            <a:ext cx="2321700" cy="634800"/>
          </a:xfrm>
          <a:prstGeom prst="rect">
            <a:avLst/>
          </a:prstGeom>
        </p:spPr>
        <p:txBody>
          <a:bodyPr spcFirstLastPara="1" wrap="square" lIns="73600" tIns="73600" rIns="73600" bIns="736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1167118"/>
            <a:ext cx="2321700" cy="26703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378079"/>
            <a:ext cx="5264700" cy="34359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105"/>
            <a:ext cx="3780000" cy="43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3600" tIns="73600" rIns="73600" bIns="73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1035738"/>
            <a:ext cx="3344400" cy="1245000"/>
          </a:xfrm>
          <a:prstGeom prst="rect">
            <a:avLst/>
          </a:prstGeom>
        </p:spPr>
        <p:txBody>
          <a:bodyPr spcFirstLastPara="1" wrap="square" lIns="73600" tIns="73600" rIns="73600" bIns="736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2354289"/>
            <a:ext cx="3344400" cy="10374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608147"/>
            <a:ext cx="3172500" cy="31035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3553239"/>
            <a:ext cx="4959600" cy="5082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</p:spPr>
        <p:txBody>
          <a:bodyPr spcFirstLastPara="1" wrap="square" lIns="73600" tIns="73600" rIns="73600" bIns="736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373774"/>
            <a:ext cx="7044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600" tIns="73600" rIns="73600" bIns="736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967958"/>
            <a:ext cx="7044600" cy="28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600" tIns="73600" rIns="73600" bIns="73600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3916613"/>
            <a:ext cx="453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600" tIns="73600" rIns="73600" bIns="73600" anchor="ctr" anchorCtr="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438700" y="2940900"/>
            <a:ext cx="3810600" cy="686100"/>
          </a:xfrm>
          <a:prstGeom prst="rect">
            <a:avLst/>
          </a:prstGeom>
        </p:spPr>
        <p:txBody>
          <a:bodyPr spcFirstLastPara="1" wrap="square" lIns="73600" tIns="73600" rIns="73600" bIns="736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2E4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Jesús Macías</a:t>
            </a:r>
            <a:endParaRPr sz="1800">
              <a:solidFill>
                <a:srgbClr val="002E4C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2E4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Carlos Sánchez</a:t>
            </a:r>
            <a:endParaRPr sz="1800">
              <a:solidFill>
                <a:srgbClr val="002E4C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12" y="2440012"/>
            <a:ext cx="2191498" cy="6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086000" y="2501650"/>
            <a:ext cx="29700" cy="15039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642125" y="138725"/>
            <a:ext cx="5559600" cy="771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i="1">
                <a:solidFill>
                  <a:srgbClr val="002E4C"/>
                </a:solidFill>
              </a:rPr>
              <a:t>Proyecto: </a:t>
            </a:r>
            <a:endParaRPr sz="1500" b="1" i="1">
              <a:solidFill>
                <a:srgbClr val="002E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002E4C"/>
                </a:solidFill>
                <a:highlight>
                  <a:srgbClr val="FFFFFF"/>
                </a:highlight>
              </a:rPr>
              <a:t>Desarrollo de Aplicación de Gestión Integrada</a:t>
            </a:r>
            <a:endParaRPr sz="15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2E4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2E4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034200" y="974100"/>
            <a:ext cx="2404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" sz="3500" b="1" i="1">
                <a:solidFill>
                  <a:srgbClr val="002E4C"/>
                </a:solidFill>
                <a:highlight>
                  <a:srgbClr val="FFFFFF"/>
                </a:highlight>
              </a:rPr>
              <a:t>NextSport</a:t>
            </a:r>
            <a:endParaRPr sz="3500" b="1" i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525" y="1027687"/>
            <a:ext cx="1887399" cy="17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352825" y="123050"/>
            <a:ext cx="1731900" cy="685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Base de datos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   (Triggers)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257700" y="3278175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El primer trigger lo que hace es que si el nuevo valor de cantidadStock es menor que cero, lanza un error y cancela la operación.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525" y="882275"/>
            <a:ext cx="4224476" cy="2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2417588" y="123050"/>
            <a:ext cx="1731900" cy="685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Base de datos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   (Triggers)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257700" y="3278175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El segundo trigger lo que hace es que convierte el valor del campo marca a mayúsculas automáticas.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388" y="1075400"/>
            <a:ext cx="26003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2417588" y="123050"/>
            <a:ext cx="1731900" cy="685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Base de datos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   (Triggers)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257700" y="3278175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100" b="1" dirty="0">
                <a:solidFill>
                  <a:srgbClr val="002E4C"/>
                </a:solidFill>
              </a:rPr>
              <a:t>Ahí se aprecian que está correcto en nuestra base de datos.</a:t>
            </a:r>
            <a:endParaRPr sz="1100" b="1" dirty="0">
              <a:solidFill>
                <a:srgbClr val="002E4C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0D7FCD-FFC0-4AA7-862F-AE70A0E1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579" y="979482"/>
            <a:ext cx="4065917" cy="2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2102900" y="123050"/>
            <a:ext cx="2804400" cy="685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Entorno de desarrollo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  (Pruebas unitarias)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257700" y="33519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La primera prueba que realizamos fue la de ConexionMySQLTest que verifica la conexión a la base de datos.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200" y="882275"/>
            <a:ext cx="4197646" cy="23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102900" y="123050"/>
            <a:ext cx="2804400" cy="6855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Entorno de desarrollo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  (Pruebas unitarias)</a:t>
            </a:r>
            <a:endParaRPr sz="2000" b="1">
              <a:solidFill>
                <a:srgbClr val="002E4C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257700" y="346635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La segunda prueba que realizamos fue la de FiltroMultipleTest que básicamente lo que hace es permitir al usuario filtrar la tabla de botas de fútbol.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900" y="830863"/>
            <a:ext cx="3617576" cy="26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57705" y="951574"/>
            <a:ext cx="70446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GRACIAS POR VUESTRA ATENCIÓN!</a:t>
            </a:r>
            <a:endParaRPr sz="30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050" y="1885275"/>
            <a:ext cx="2523501" cy="18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281799" y="123063"/>
            <a:ext cx="2842291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2E4C"/>
                </a:solidFill>
              </a:rPr>
              <a:t>Ventana Principal</a:t>
            </a:r>
            <a:endParaRPr b="1" dirty="0">
              <a:solidFill>
                <a:srgbClr val="002E4C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Básicamente es la portada de nuestra aplicación donde se puede iniciar sesión o registrarse para acceder.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90" y="797307"/>
            <a:ext cx="3182800" cy="22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960425" y="123050"/>
            <a:ext cx="2925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Ventana Iniciar Sesión</a:t>
            </a:r>
            <a:endParaRPr sz="2000" b="1">
              <a:solidFill>
                <a:srgbClr val="002E4C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Como bien dice su nombre es donde se inicia la sesión para acceder a los productos.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075" y="733913"/>
            <a:ext cx="3162000" cy="23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288950" y="123038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Ventana Usuario</a:t>
            </a:r>
            <a:endParaRPr sz="2000" b="1">
              <a:solidFill>
                <a:srgbClr val="002E4C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Ventana donde se rellena los datos personales para registrarse en la aplicación.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063" y="756338"/>
            <a:ext cx="3538063" cy="229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281800" y="123063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Ventana Registrado</a:t>
            </a:r>
            <a:endParaRPr sz="3100" b="1">
              <a:solidFill>
                <a:srgbClr val="002E4C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Esta ventana aparece una vez que se ha registrado la persona donde tiene que introducir los datos para acceder.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38" y="756363"/>
            <a:ext cx="3106416" cy="229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417700" y="123038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Filtro Múltiple</a:t>
            </a:r>
            <a:endParaRPr sz="3100" b="1">
              <a:solidFill>
                <a:srgbClr val="002E4C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Ventana donde aparece una tabla enlazada con la base de datos que contiene todos los productos, donde se pueden filtrar por talla, color, modelo...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125" y="756338"/>
            <a:ext cx="4562975" cy="229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732400" y="123038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Top Ventas</a:t>
            </a:r>
            <a:endParaRPr sz="3100" b="1">
              <a:solidFill>
                <a:srgbClr val="002E4C"/>
              </a:solidFill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29075" y="3199500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Ventana donde aparece las botas más vendidas en nuestra aplicación.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400" y="720588"/>
            <a:ext cx="3011128" cy="22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352825" y="123038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Base de datos</a:t>
            </a:r>
            <a:endParaRPr sz="3100" b="1">
              <a:solidFill>
                <a:srgbClr val="002E4C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257700" y="3278175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Hemos realizado una tabla donde aparece todos los tipos de botas, cada bota con sus atributos.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175" y="603950"/>
            <a:ext cx="2048026" cy="257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352825" y="123038"/>
            <a:ext cx="2382300" cy="4809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2E4C"/>
                </a:solidFill>
                <a:highlight>
                  <a:srgbClr val="FFFFFF"/>
                </a:highlight>
              </a:rPr>
              <a:t>Base de datos</a:t>
            </a:r>
            <a:endParaRPr sz="3100" b="1">
              <a:solidFill>
                <a:srgbClr val="002E4C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257700" y="3278175"/>
            <a:ext cx="7044600" cy="564000"/>
          </a:xfrm>
          <a:prstGeom prst="rect">
            <a:avLst/>
          </a:prstGeom>
        </p:spPr>
        <p:txBody>
          <a:bodyPr spcFirstLastPara="1" wrap="square" lIns="73600" tIns="73600" rIns="73600" bIns="736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 b="1">
                <a:solidFill>
                  <a:srgbClr val="002E4C"/>
                </a:solidFill>
                <a:highlight>
                  <a:srgbClr val="FFFFFF"/>
                </a:highlight>
              </a:rPr>
              <a:t>Una vez que ya teníamos la tabla realizada con todos los tipos de botas y demás, procedimos a enlazarlo con nuestro proyecto. </a:t>
            </a:r>
            <a:endParaRPr b="1">
              <a:solidFill>
                <a:srgbClr val="002E4C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23" y="65850"/>
            <a:ext cx="720650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8100"/>
            <a:ext cx="7255200" cy="161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Personalizado</PresentationFormat>
  <Paragraphs>38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Open Sans ExtraBold</vt:lpstr>
      <vt:lpstr>Arial</vt:lpstr>
      <vt:lpstr>Open Sans SemiBold</vt:lpstr>
      <vt:lpstr>Simple Light</vt:lpstr>
      <vt:lpstr>Jesús Macías Carlos Sánchez</vt:lpstr>
      <vt:lpstr>Ventana Principal</vt:lpstr>
      <vt:lpstr>Ventana Iniciar Sesión</vt:lpstr>
      <vt:lpstr>Ventana Usuario</vt:lpstr>
      <vt:lpstr>Ventana Registrado</vt:lpstr>
      <vt:lpstr>Filtro Múltiple</vt:lpstr>
      <vt:lpstr>Top Ventas</vt:lpstr>
      <vt:lpstr>Base de datos</vt:lpstr>
      <vt:lpstr>Base de datos</vt:lpstr>
      <vt:lpstr>Base de datos    (Triggers)</vt:lpstr>
      <vt:lpstr>Base de datos    (Triggers)</vt:lpstr>
      <vt:lpstr>Base de datos    (Triggers)</vt:lpstr>
      <vt:lpstr>Entorno de desarrollo   (Pruebas unitarias)</vt:lpstr>
      <vt:lpstr>Entorno de desarrollo   (Pruebas unitarias)</vt:lpstr>
      <vt:lpstr>GRACIAS POR VUESTRA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Jesús Macías Carlos Sánchez</dc:title>
  <cp:lastModifiedBy>Alumno1</cp:lastModifiedBy>
  <cp:revision>2</cp:revision>
  <dcterms:modified xsi:type="dcterms:W3CDTF">2025-05-23T10:44:34Z</dcterms:modified>
</cp:coreProperties>
</file>